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3662" autoAdjust="0"/>
  </p:normalViewPr>
  <p:slideViewPr>
    <p:cSldViewPr>
      <p:cViewPr>
        <p:scale>
          <a:sx n="70" d="100"/>
          <a:sy n="70" d="100"/>
        </p:scale>
        <p:origin x="-180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1FFE4-1F39-44FC-B61D-6846D2222D5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92B61-5BB1-4995-B7FD-C84CDA490497}">
      <dgm:prSet phldrT="[Текст]" custT="1"/>
      <dgm:spPr/>
      <dgm:t>
        <a:bodyPr/>
        <a:lstStyle/>
        <a:p>
          <a:r>
            <a:rPr lang="ru-RU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Медико-социально-педагогическая помощь</a:t>
          </a:r>
          <a:endParaRPr lang="ru-RU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C6D45-241F-423E-9B27-AF11E5EF6F11}" type="parTrans" cxnId="{9DC82EF5-68D1-4EFA-AFD6-48ABD27D23F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25EBA04-39DD-43D4-9B80-A1A8A52B2AC0}" type="sibTrans" cxnId="{9DC82EF5-68D1-4EFA-AFD6-48ABD27D23F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7C225F-4246-422A-9DFD-7B87BE7A05A2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направление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018A8B-1073-488F-B91D-EAB32CF680BF}" type="parTrans" cxnId="{81F0F84B-A743-4F9D-92C5-EE0ED55FF54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B790478-97E4-46C5-AC23-0129EB277CEB}" type="sibTrans" cxnId="{81F0F84B-A743-4F9D-92C5-EE0ED55FF549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76B4F3-907B-4534-857A-A754A8C70709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Медико-просветительская работа;</a:t>
          </a:r>
          <a:b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</a:b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Санитарно-просветительская работа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C089BC9C-3AB8-4588-BBAF-6EBBE17A4ECC}" type="parTrans" cxnId="{783B5EFE-9F96-4515-9EA3-73CB1E611AC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722BDE-31F4-4C0B-BAE0-12D4ACF3DAA3}" type="sibTrans" cxnId="{783B5EFE-9F96-4515-9EA3-73CB1E611AC5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E2E8E7A-EB9E-4112-BE44-B0105CA03DC8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направление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231EC-B41B-499A-B4DF-A5A177CF0CB7}" type="parTrans" cxnId="{4C4F5028-218D-45F6-975E-366E09B8B8E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A4D8241-BC3C-4E4A-83A3-6494FB0649A7}" type="sibTrans" cxnId="{4C4F5028-218D-45F6-975E-366E09B8B8E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10CD5C7-E828-4734-B77A-DF8DB646942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Социальная реабилитация и адаптация, профориентация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BF8530B2-FD77-473B-BB11-2F7DEBE27758}" type="parTrans" cxnId="{80C54491-79F1-40CB-B147-08A1D210FC0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56FC91B-5C4D-4344-AF9E-E37BC1E9F900}" type="sibTrans" cxnId="{80C54491-79F1-40CB-B147-08A1D210FC05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23AAE43-D82E-4074-942C-F5A69E2F2203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Педагогическое направление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2B189-7D9C-4889-AC59-0DC5ACE37C0E}" type="parTrans" cxnId="{65967326-A972-45C0-B389-B37AFA6EA56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6DC4F98-E451-411A-A980-A02BF460B014}" type="sibTrans" cxnId="{65967326-A972-45C0-B389-B37AFA6EA56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D56295F-4E63-4F5C-A52A-E00A06DF2BFB}">
      <dgm:prSet/>
      <dgm:spPr/>
      <dgm:t>
        <a:bodyPr/>
        <a:lstStyle/>
        <a:p>
          <a:r>
            <a:rPr lang="ru-RU" b="1" dirty="0" smtClean="0">
              <a:effectLst/>
            </a:rPr>
            <a:t>Просветительская работа;</a:t>
          </a:r>
        </a:p>
      </dgm:t>
    </dgm:pt>
    <dgm:pt modelId="{5E3C7F8F-BE63-40CD-8A40-89307EE6672A}" type="parTrans" cxnId="{1AC2877E-A635-4EEF-A535-ACE592094EE0}">
      <dgm:prSet/>
      <dgm:spPr/>
      <dgm:t>
        <a:bodyPr/>
        <a:lstStyle/>
        <a:p>
          <a:endParaRPr lang="ru-RU"/>
        </a:p>
      </dgm:t>
    </dgm:pt>
    <dgm:pt modelId="{46B6661F-A3FD-416B-AA51-E9DCD2693526}" type="sibTrans" cxnId="{1AC2877E-A635-4EEF-A535-ACE592094EE0}">
      <dgm:prSet/>
      <dgm:spPr/>
      <dgm:t>
        <a:bodyPr/>
        <a:lstStyle/>
        <a:p>
          <a:endParaRPr lang="ru-RU"/>
        </a:p>
      </dgm:t>
    </dgm:pt>
    <dgm:pt modelId="{FCFA49FC-C784-41D1-AB59-A67311644EA5}" type="pres">
      <dgm:prSet presAssocID="{C9D1FFE4-1F39-44FC-B61D-6846D2222D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8C9420-D15C-4D64-A23D-4E8CC4889724}" type="pres">
      <dgm:prSet presAssocID="{46692B61-5BB1-4995-B7FD-C84CDA490497}" presName="hierRoot1" presStyleCnt="0"/>
      <dgm:spPr/>
    </dgm:pt>
    <dgm:pt modelId="{6F5E92C8-1B98-4B6C-B2C5-A6D549751094}" type="pres">
      <dgm:prSet presAssocID="{46692B61-5BB1-4995-B7FD-C84CDA490497}" presName="composite" presStyleCnt="0"/>
      <dgm:spPr/>
    </dgm:pt>
    <dgm:pt modelId="{18DF6856-BAFE-486C-9882-5D234B48F043}" type="pres">
      <dgm:prSet presAssocID="{46692B61-5BB1-4995-B7FD-C84CDA490497}" presName="background" presStyleLbl="node0" presStyleIdx="0" presStyleCnt="1"/>
      <dgm:spPr/>
    </dgm:pt>
    <dgm:pt modelId="{A3E62253-C142-4AE9-8B4D-A11D15553179}" type="pres">
      <dgm:prSet presAssocID="{46692B61-5BB1-4995-B7FD-C84CDA490497}" presName="text" presStyleLbl="fgAcc0" presStyleIdx="0" presStyleCnt="1" custScaleX="452703" custScaleY="129848" custLinFactNeighborX="-836" custLinFactNeighborY="-2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72024-ED53-420A-AF8C-C651BE32ADD8}" type="pres">
      <dgm:prSet presAssocID="{46692B61-5BB1-4995-B7FD-C84CDA490497}" presName="hierChild2" presStyleCnt="0"/>
      <dgm:spPr/>
    </dgm:pt>
    <dgm:pt modelId="{38F93A77-1220-4EA5-B80A-C01C99E5911D}" type="pres">
      <dgm:prSet presAssocID="{52018A8B-1073-488F-B91D-EAB32CF680B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CCC24D5-3203-43E5-A8F7-0BDB4ADA832B}" type="pres">
      <dgm:prSet presAssocID="{A07C225F-4246-422A-9DFD-7B87BE7A05A2}" presName="hierRoot2" presStyleCnt="0"/>
      <dgm:spPr/>
    </dgm:pt>
    <dgm:pt modelId="{EAA7A735-C992-4E65-A699-D800CBF23D1D}" type="pres">
      <dgm:prSet presAssocID="{A07C225F-4246-422A-9DFD-7B87BE7A05A2}" presName="composite2" presStyleCnt="0"/>
      <dgm:spPr/>
    </dgm:pt>
    <dgm:pt modelId="{3FA8A179-F70A-4D76-AFC7-95B237EBAEED}" type="pres">
      <dgm:prSet presAssocID="{A07C225F-4246-422A-9DFD-7B87BE7A05A2}" presName="background2" presStyleLbl="node2" presStyleIdx="0" presStyleCnt="3"/>
      <dgm:spPr/>
    </dgm:pt>
    <dgm:pt modelId="{578208EA-FBDE-4969-AFB5-B56B4156138F}" type="pres">
      <dgm:prSet presAssocID="{A07C225F-4246-422A-9DFD-7B87BE7A05A2}" presName="text2" presStyleLbl="fgAcc2" presStyleIdx="0" presStyleCnt="3" custScaleX="146481" custScaleY="14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FBC758-1509-4EB2-8B86-06EE23BAD462}" type="pres">
      <dgm:prSet presAssocID="{A07C225F-4246-422A-9DFD-7B87BE7A05A2}" presName="hierChild3" presStyleCnt="0"/>
      <dgm:spPr/>
    </dgm:pt>
    <dgm:pt modelId="{5C59C695-570F-4740-8421-FBC3F92AC6F6}" type="pres">
      <dgm:prSet presAssocID="{C089BC9C-3AB8-4588-BBAF-6EBBE17A4EC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EA5F817-67FA-45B3-B0DF-862064A62A48}" type="pres">
      <dgm:prSet presAssocID="{9176B4F3-907B-4534-857A-A754A8C70709}" presName="hierRoot3" presStyleCnt="0"/>
      <dgm:spPr/>
    </dgm:pt>
    <dgm:pt modelId="{3C4BCCCC-CEC2-45DA-B863-F44AA793E92D}" type="pres">
      <dgm:prSet presAssocID="{9176B4F3-907B-4534-857A-A754A8C70709}" presName="composite3" presStyleCnt="0"/>
      <dgm:spPr/>
    </dgm:pt>
    <dgm:pt modelId="{C754E790-67F3-407F-BFFC-2332B8DCB1EA}" type="pres">
      <dgm:prSet presAssocID="{9176B4F3-907B-4534-857A-A754A8C70709}" presName="background3" presStyleLbl="node3" presStyleIdx="0" presStyleCnt="3"/>
      <dgm:spPr/>
    </dgm:pt>
    <dgm:pt modelId="{B74C2F64-1954-4D86-951F-65E03267CBE5}" type="pres">
      <dgm:prSet presAssocID="{9176B4F3-907B-4534-857A-A754A8C70709}" presName="text3" presStyleLbl="fgAcc3" presStyleIdx="0" presStyleCnt="3" custScaleX="162673" custScaleY="136501" custLinFactNeighborX="-164" custLinFactNeighborY="-2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410C9-8A15-40DF-9865-E3C675B13DB6}" type="pres">
      <dgm:prSet presAssocID="{9176B4F3-907B-4534-857A-A754A8C70709}" presName="hierChild4" presStyleCnt="0"/>
      <dgm:spPr/>
    </dgm:pt>
    <dgm:pt modelId="{5053246B-E9B7-402C-A218-BDC8EDC1F2D8}" type="pres">
      <dgm:prSet presAssocID="{BA02B189-7D9C-4889-AC59-0DC5ACE37C0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658DA57-8456-439F-92ED-36CC3D6D102F}" type="pres">
      <dgm:prSet presAssocID="{A23AAE43-D82E-4074-942C-F5A69E2F2203}" presName="hierRoot2" presStyleCnt="0"/>
      <dgm:spPr/>
    </dgm:pt>
    <dgm:pt modelId="{F29A30E9-1CB3-448B-862C-546EF3C6D8FB}" type="pres">
      <dgm:prSet presAssocID="{A23AAE43-D82E-4074-942C-F5A69E2F2203}" presName="composite2" presStyleCnt="0"/>
      <dgm:spPr/>
    </dgm:pt>
    <dgm:pt modelId="{345EAA6A-858A-4FE8-B52E-45EEB7E90405}" type="pres">
      <dgm:prSet presAssocID="{A23AAE43-D82E-4074-942C-F5A69E2F2203}" presName="background2" presStyleLbl="node2" presStyleIdx="1" presStyleCnt="3"/>
      <dgm:spPr/>
    </dgm:pt>
    <dgm:pt modelId="{E2FBF78C-4EC7-4EFF-93B4-AEA4DBBCAC27}" type="pres">
      <dgm:prSet presAssocID="{A23AAE43-D82E-4074-942C-F5A69E2F2203}" presName="text2" presStyleLbl="fgAcc2" presStyleIdx="1" presStyleCnt="3" custScaleX="175701" custScaleY="14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B2922-82F7-418C-8319-27A4D0704147}" type="pres">
      <dgm:prSet presAssocID="{A23AAE43-D82E-4074-942C-F5A69E2F2203}" presName="hierChild3" presStyleCnt="0"/>
      <dgm:spPr/>
    </dgm:pt>
    <dgm:pt modelId="{43266FE2-B644-4996-BE53-AD6117643E9B}" type="pres">
      <dgm:prSet presAssocID="{5E3C7F8F-BE63-40CD-8A40-89307EE6672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BA14964-F566-4EC3-9519-8B86EBF45390}" type="pres">
      <dgm:prSet presAssocID="{1D56295F-4E63-4F5C-A52A-E00A06DF2BFB}" presName="hierRoot3" presStyleCnt="0"/>
      <dgm:spPr/>
    </dgm:pt>
    <dgm:pt modelId="{C58F0085-B3DE-4A08-9152-6F7F689188F9}" type="pres">
      <dgm:prSet presAssocID="{1D56295F-4E63-4F5C-A52A-E00A06DF2BFB}" presName="composite3" presStyleCnt="0"/>
      <dgm:spPr/>
    </dgm:pt>
    <dgm:pt modelId="{21F80B15-EB50-46AE-9DB5-E6454AA68E36}" type="pres">
      <dgm:prSet presAssocID="{1D56295F-4E63-4F5C-A52A-E00A06DF2BFB}" presName="background3" presStyleLbl="node3" presStyleIdx="1" presStyleCnt="3"/>
      <dgm:spPr/>
    </dgm:pt>
    <dgm:pt modelId="{C0330306-DB9B-43C5-9E89-50298489AE42}" type="pres">
      <dgm:prSet presAssocID="{1D56295F-4E63-4F5C-A52A-E00A06DF2BFB}" presName="text3" presStyleLbl="fgAcc3" presStyleIdx="1" presStyleCnt="3" custScaleX="155016" custScaleY="109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F7970-7ED7-4CFE-BA3F-816413FA03B7}" type="pres">
      <dgm:prSet presAssocID="{1D56295F-4E63-4F5C-A52A-E00A06DF2BFB}" presName="hierChild4" presStyleCnt="0"/>
      <dgm:spPr/>
    </dgm:pt>
    <dgm:pt modelId="{6B26B5B9-C23B-4FAA-8C36-A7602FF74FF2}" type="pres">
      <dgm:prSet presAssocID="{9FE231EC-B41B-499A-B4DF-A5A177CF0CB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F29826B-7C8E-4BB0-A89A-7021AADBC508}" type="pres">
      <dgm:prSet presAssocID="{4E2E8E7A-EB9E-4112-BE44-B0105CA03DC8}" presName="hierRoot2" presStyleCnt="0"/>
      <dgm:spPr/>
    </dgm:pt>
    <dgm:pt modelId="{AD72A1BD-682C-4315-B395-E52A1EADB882}" type="pres">
      <dgm:prSet presAssocID="{4E2E8E7A-EB9E-4112-BE44-B0105CA03DC8}" presName="composite2" presStyleCnt="0"/>
      <dgm:spPr/>
    </dgm:pt>
    <dgm:pt modelId="{E41512A8-4AC1-483A-A390-48C7ADA61F80}" type="pres">
      <dgm:prSet presAssocID="{4E2E8E7A-EB9E-4112-BE44-B0105CA03DC8}" presName="background2" presStyleLbl="node2" presStyleIdx="2" presStyleCnt="3"/>
      <dgm:spPr/>
    </dgm:pt>
    <dgm:pt modelId="{BE8B2B8D-B8AE-4559-B58B-61E42290D35A}" type="pres">
      <dgm:prSet presAssocID="{4E2E8E7A-EB9E-4112-BE44-B0105CA03DC8}" presName="text2" presStyleLbl="fgAcc2" presStyleIdx="2" presStyleCnt="3" custScaleX="146481" custScaleY="140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C0173-2B27-416D-8894-1A4A053B0BFB}" type="pres">
      <dgm:prSet presAssocID="{4E2E8E7A-EB9E-4112-BE44-B0105CA03DC8}" presName="hierChild3" presStyleCnt="0"/>
      <dgm:spPr/>
    </dgm:pt>
    <dgm:pt modelId="{BE34E2BA-6F21-4EE3-BFB0-61F28529DF95}" type="pres">
      <dgm:prSet presAssocID="{BF8530B2-FD77-473B-BB11-2F7DEBE2775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8237BBF-D2BC-4BC4-A1CA-EB0DB4AB8012}" type="pres">
      <dgm:prSet presAssocID="{D10CD5C7-E828-4734-B77A-DF8DB646942F}" presName="hierRoot3" presStyleCnt="0"/>
      <dgm:spPr/>
    </dgm:pt>
    <dgm:pt modelId="{717E9BAB-4B42-49B4-AEA4-685374174309}" type="pres">
      <dgm:prSet presAssocID="{D10CD5C7-E828-4734-B77A-DF8DB646942F}" presName="composite3" presStyleCnt="0"/>
      <dgm:spPr/>
    </dgm:pt>
    <dgm:pt modelId="{F925D639-EAB3-4002-85C5-6DF4125D778E}" type="pres">
      <dgm:prSet presAssocID="{D10CD5C7-E828-4734-B77A-DF8DB646942F}" presName="background3" presStyleLbl="node3" presStyleIdx="2" presStyleCnt="3"/>
      <dgm:spPr/>
    </dgm:pt>
    <dgm:pt modelId="{678EE277-716A-466B-BEE0-270A72C6D35C}" type="pres">
      <dgm:prSet presAssocID="{D10CD5C7-E828-4734-B77A-DF8DB646942F}" presName="text3" presStyleLbl="fgAcc3" presStyleIdx="2" presStyleCnt="3" custScaleX="130710" custScaleY="109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4BE95-BDF5-41E2-B9AF-AD256F5C9A2B}" type="pres">
      <dgm:prSet presAssocID="{D10CD5C7-E828-4734-B77A-DF8DB646942F}" presName="hierChild4" presStyleCnt="0"/>
      <dgm:spPr/>
    </dgm:pt>
  </dgm:ptLst>
  <dgm:cxnLst>
    <dgm:cxn modelId="{9DC82EF5-68D1-4EFA-AFD6-48ABD27D23F8}" srcId="{C9D1FFE4-1F39-44FC-B61D-6846D2222D53}" destId="{46692B61-5BB1-4995-B7FD-C84CDA490497}" srcOrd="0" destOrd="0" parTransId="{6DDC6D45-241F-423E-9B27-AF11E5EF6F11}" sibTransId="{B25EBA04-39DD-43D4-9B80-A1A8A52B2AC0}"/>
    <dgm:cxn modelId="{49ECB6E2-6F66-4563-8321-B85507A34CA0}" type="presOf" srcId="{4E2E8E7A-EB9E-4112-BE44-B0105CA03DC8}" destId="{BE8B2B8D-B8AE-4559-B58B-61E42290D35A}" srcOrd="0" destOrd="0" presId="urn:microsoft.com/office/officeart/2005/8/layout/hierarchy1"/>
    <dgm:cxn modelId="{783B5EFE-9F96-4515-9EA3-73CB1E611AC5}" srcId="{A07C225F-4246-422A-9DFD-7B87BE7A05A2}" destId="{9176B4F3-907B-4534-857A-A754A8C70709}" srcOrd="0" destOrd="0" parTransId="{C089BC9C-3AB8-4588-BBAF-6EBBE17A4ECC}" sibTransId="{52722BDE-31F4-4C0B-BAE0-12D4ACF3DAA3}"/>
    <dgm:cxn modelId="{65967326-A972-45C0-B389-B37AFA6EA563}" srcId="{46692B61-5BB1-4995-B7FD-C84CDA490497}" destId="{A23AAE43-D82E-4074-942C-F5A69E2F2203}" srcOrd="1" destOrd="0" parTransId="{BA02B189-7D9C-4889-AC59-0DC5ACE37C0E}" sibTransId="{76DC4F98-E451-411A-A980-A02BF460B014}"/>
    <dgm:cxn modelId="{80C54491-79F1-40CB-B147-08A1D210FC05}" srcId="{4E2E8E7A-EB9E-4112-BE44-B0105CA03DC8}" destId="{D10CD5C7-E828-4734-B77A-DF8DB646942F}" srcOrd="0" destOrd="0" parTransId="{BF8530B2-FD77-473B-BB11-2F7DEBE27758}" sibTransId="{956FC91B-5C4D-4344-AF9E-E37BC1E9F900}"/>
    <dgm:cxn modelId="{02CAC8CA-F286-4228-ACBC-7B07849CE760}" type="presOf" srcId="{A07C225F-4246-422A-9DFD-7B87BE7A05A2}" destId="{578208EA-FBDE-4969-AFB5-B56B4156138F}" srcOrd="0" destOrd="0" presId="urn:microsoft.com/office/officeart/2005/8/layout/hierarchy1"/>
    <dgm:cxn modelId="{7AF2EE08-54B3-419A-AA78-0AF7A176899A}" type="presOf" srcId="{BA02B189-7D9C-4889-AC59-0DC5ACE37C0E}" destId="{5053246B-E9B7-402C-A218-BDC8EDC1F2D8}" srcOrd="0" destOrd="0" presId="urn:microsoft.com/office/officeart/2005/8/layout/hierarchy1"/>
    <dgm:cxn modelId="{9A3D9C5B-CE2C-437B-B48E-7BBA49DC1974}" type="presOf" srcId="{52018A8B-1073-488F-B91D-EAB32CF680BF}" destId="{38F93A77-1220-4EA5-B80A-C01C99E5911D}" srcOrd="0" destOrd="0" presId="urn:microsoft.com/office/officeart/2005/8/layout/hierarchy1"/>
    <dgm:cxn modelId="{5108B094-6144-47C8-BD56-960F14AC0E87}" type="presOf" srcId="{46692B61-5BB1-4995-B7FD-C84CDA490497}" destId="{A3E62253-C142-4AE9-8B4D-A11D15553179}" srcOrd="0" destOrd="0" presId="urn:microsoft.com/office/officeart/2005/8/layout/hierarchy1"/>
    <dgm:cxn modelId="{A247A9B3-62D8-43C0-AA76-C54A31EE2449}" type="presOf" srcId="{9176B4F3-907B-4534-857A-A754A8C70709}" destId="{B74C2F64-1954-4D86-951F-65E03267CBE5}" srcOrd="0" destOrd="0" presId="urn:microsoft.com/office/officeart/2005/8/layout/hierarchy1"/>
    <dgm:cxn modelId="{375A5E7B-DEA7-4751-8284-FC8F3AE3B41F}" type="presOf" srcId="{C9D1FFE4-1F39-44FC-B61D-6846D2222D53}" destId="{FCFA49FC-C784-41D1-AB59-A67311644EA5}" srcOrd="0" destOrd="0" presId="urn:microsoft.com/office/officeart/2005/8/layout/hierarchy1"/>
    <dgm:cxn modelId="{4C4F5028-218D-45F6-975E-366E09B8B8E3}" srcId="{46692B61-5BB1-4995-B7FD-C84CDA490497}" destId="{4E2E8E7A-EB9E-4112-BE44-B0105CA03DC8}" srcOrd="2" destOrd="0" parTransId="{9FE231EC-B41B-499A-B4DF-A5A177CF0CB7}" sibTransId="{8A4D8241-BC3C-4E4A-83A3-6494FB0649A7}"/>
    <dgm:cxn modelId="{A8296AA3-6563-44F5-970C-D1E1E2E49538}" type="presOf" srcId="{5E3C7F8F-BE63-40CD-8A40-89307EE6672A}" destId="{43266FE2-B644-4996-BE53-AD6117643E9B}" srcOrd="0" destOrd="0" presId="urn:microsoft.com/office/officeart/2005/8/layout/hierarchy1"/>
    <dgm:cxn modelId="{8FAFE574-CF54-42F7-BC77-D34016EA7319}" type="presOf" srcId="{BF8530B2-FD77-473B-BB11-2F7DEBE27758}" destId="{BE34E2BA-6F21-4EE3-BFB0-61F28529DF95}" srcOrd="0" destOrd="0" presId="urn:microsoft.com/office/officeart/2005/8/layout/hierarchy1"/>
    <dgm:cxn modelId="{74861876-290B-4D84-BBC3-6032D15D93AD}" type="presOf" srcId="{1D56295F-4E63-4F5C-A52A-E00A06DF2BFB}" destId="{C0330306-DB9B-43C5-9E89-50298489AE42}" srcOrd="0" destOrd="0" presId="urn:microsoft.com/office/officeart/2005/8/layout/hierarchy1"/>
    <dgm:cxn modelId="{790A3C49-09E2-4B1E-8517-4675E279B589}" type="presOf" srcId="{A23AAE43-D82E-4074-942C-F5A69E2F2203}" destId="{E2FBF78C-4EC7-4EFF-93B4-AEA4DBBCAC27}" srcOrd="0" destOrd="0" presId="urn:microsoft.com/office/officeart/2005/8/layout/hierarchy1"/>
    <dgm:cxn modelId="{E016349F-74D5-40AF-9C65-D25171387203}" type="presOf" srcId="{D10CD5C7-E828-4734-B77A-DF8DB646942F}" destId="{678EE277-716A-466B-BEE0-270A72C6D35C}" srcOrd="0" destOrd="0" presId="urn:microsoft.com/office/officeart/2005/8/layout/hierarchy1"/>
    <dgm:cxn modelId="{9C869FA4-4097-43E7-9B94-545F29354714}" type="presOf" srcId="{9FE231EC-B41B-499A-B4DF-A5A177CF0CB7}" destId="{6B26B5B9-C23B-4FAA-8C36-A7602FF74FF2}" srcOrd="0" destOrd="0" presId="urn:microsoft.com/office/officeart/2005/8/layout/hierarchy1"/>
    <dgm:cxn modelId="{81F0F84B-A743-4F9D-92C5-EE0ED55FF549}" srcId="{46692B61-5BB1-4995-B7FD-C84CDA490497}" destId="{A07C225F-4246-422A-9DFD-7B87BE7A05A2}" srcOrd="0" destOrd="0" parTransId="{52018A8B-1073-488F-B91D-EAB32CF680BF}" sibTransId="{BB790478-97E4-46C5-AC23-0129EB277CEB}"/>
    <dgm:cxn modelId="{C9DBDC12-2668-4D87-A48F-13E27BD1E6A3}" type="presOf" srcId="{C089BC9C-3AB8-4588-BBAF-6EBBE17A4ECC}" destId="{5C59C695-570F-4740-8421-FBC3F92AC6F6}" srcOrd="0" destOrd="0" presId="urn:microsoft.com/office/officeart/2005/8/layout/hierarchy1"/>
    <dgm:cxn modelId="{1AC2877E-A635-4EEF-A535-ACE592094EE0}" srcId="{A23AAE43-D82E-4074-942C-F5A69E2F2203}" destId="{1D56295F-4E63-4F5C-A52A-E00A06DF2BFB}" srcOrd="0" destOrd="0" parTransId="{5E3C7F8F-BE63-40CD-8A40-89307EE6672A}" sibTransId="{46B6661F-A3FD-416B-AA51-E9DCD2693526}"/>
    <dgm:cxn modelId="{EA556389-988A-4BFF-A474-17778ABB8E5A}" type="presParOf" srcId="{FCFA49FC-C784-41D1-AB59-A67311644EA5}" destId="{A78C9420-D15C-4D64-A23D-4E8CC4889724}" srcOrd="0" destOrd="0" presId="urn:microsoft.com/office/officeart/2005/8/layout/hierarchy1"/>
    <dgm:cxn modelId="{CBE2A002-62F2-4599-BBFD-0E5A69B0D435}" type="presParOf" srcId="{A78C9420-D15C-4D64-A23D-4E8CC4889724}" destId="{6F5E92C8-1B98-4B6C-B2C5-A6D549751094}" srcOrd="0" destOrd="0" presId="urn:microsoft.com/office/officeart/2005/8/layout/hierarchy1"/>
    <dgm:cxn modelId="{733AA74C-BA82-4910-8AB6-10F5DA806489}" type="presParOf" srcId="{6F5E92C8-1B98-4B6C-B2C5-A6D549751094}" destId="{18DF6856-BAFE-486C-9882-5D234B48F043}" srcOrd="0" destOrd="0" presId="urn:microsoft.com/office/officeart/2005/8/layout/hierarchy1"/>
    <dgm:cxn modelId="{338895AB-7338-4EB2-9068-7838A6C01C8E}" type="presParOf" srcId="{6F5E92C8-1B98-4B6C-B2C5-A6D549751094}" destId="{A3E62253-C142-4AE9-8B4D-A11D15553179}" srcOrd="1" destOrd="0" presId="urn:microsoft.com/office/officeart/2005/8/layout/hierarchy1"/>
    <dgm:cxn modelId="{58343A29-01C0-4EE4-83AE-4CAF430B6D20}" type="presParOf" srcId="{A78C9420-D15C-4D64-A23D-4E8CC4889724}" destId="{03B72024-ED53-420A-AF8C-C651BE32ADD8}" srcOrd="1" destOrd="0" presId="urn:microsoft.com/office/officeart/2005/8/layout/hierarchy1"/>
    <dgm:cxn modelId="{5C6B8412-1A30-4F8F-B044-0E06D182BA18}" type="presParOf" srcId="{03B72024-ED53-420A-AF8C-C651BE32ADD8}" destId="{38F93A77-1220-4EA5-B80A-C01C99E5911D}" srcOrd="0" destOrd="0" presId="urn:microsoft.com/office/officeart/2005/8/layout/hierarchy1"/>
    <dgm:cxn modelId="{A4875E2C-8D0E-4E5A-855C-711C3AD06FF3}" type="presParOf" srcId="{03B72024-ED53-420A-AF8C-C651BE32ADD8}" destId="{5CCC24D5-3203-43E5-A8F7-0BDB4ADA832B}" srcOrd="1" destOrd="0" presId="urn:microsoft.com/office/officeart/2005/8/layout/hierarchy1"/>
    <dgm:cxn modelId="{C47D4E83-0B03-4A58-A920-68A3531EB40B}" type="presParOf" srcId="{5CCC24D5-3203-43E5-A8F7-0BDB4ADA832B}" destId="{EAA7A735-C992-4E65-A699-D800CBF23D1D}" srcOrd="0" destOrd="0" presId="urn:microsoft.com/office/officeart/2005/8/layout/hierarchy1"/>
    <dgm:cxn modelId="{3291F106-247D-49F7-B273-96A311835B96}" type="presParOf" srcId="{EAA7A735-C992-4E65-A699-D800CBF23D1D}" destId="{3FA8A179-F70A-4D76-AFC7-95B237EBAEED}" srcOrd="0" destOrd="0" presId="urn:microsoft.com/office/officeart/2005/8/layout/hierarchy1"/>
    <dgm:cxn modelId="{CD275D6F-19B3-4C1C-BD6B-46407FE4ADC6}" type="presParOf" srcId="{EAA7A735-C992-4E65-A699-D800CBF23D1D}" destId="{578208EA-FBDE-4969-AFB5-B56B4156138F}" srcOrd="1" destOrd="0" presId="urn:microsoft.com/office/officeart/2005/8/layout/hierarchy1"/>
    <dgm:cxn modelId="{111F0A38-E6BF-4615-A338-4AC248D2E0BD}" type="presParOf" srcId="{5CCC24D5-3203-43E5-A8F7-0BDB4ADA832B}" destId="{37FBC758-1509-4EB2-8B86-06EE23BAD462}" srcOrd="1" destOrd="0" presId="urn:microsoft.com/office/officeart/2005/8/layout/hierarchy1"/>
    <dgm:cxn modelId="{675BF82A-7BE0-4B0D-B0FB-847662950007}" type="presParOf" srcId="{37FBC758-1509-4EB2-8B86-06EE23BAD462}" destId="{5C59C695-570F-4740-8421-FBC3F92AC6F6}" srcOrd="0" destOrd="0" presId="urn:microsoft.com/office/officeart/2005/8/layout/hierarchy1"/>
    <dgm:cxn modelId="{02E78F90-9101-4E05-8A9D-E77F970BCA96}" type="presParOf" srcId="{37FBC758-1509-4EB2-8B86-06EE23BAD462}" destId="{3EA5F817-67FA-45B3-B0DF-862064A62A48}" srcOrd="1" destOrd="0" presId="urn:microsoft.com/office/officeart/2005/8/layout/hierarchy1"/>
    <dgm:cxn modelId="{DD8BF5E1-1EAA-4ACF-A5CE-FDE3B5800B29}" type="presParOf" srcId="{3EA5F817-67FA-45B3-B0DF-862064A62A48}" destId="{3C4BCCCC-CEC2-45DA-B863-F44AA793E92D}" srcOrd="0" destOrd="0" presId="urn:microsoft.com/office/officeart/2005/8/layout/hierarchy1"/>
    <dgm:cxn modelId="{0C4DE5B8-D870-4693-9553-3BF14B124F78}" type="presParOf" srcId="{3C4BCCCC-CEC2-45DA-B863-F44AA793E92D}" destId="{C754E790-67F3-407F-BFFC-2332B8DCB1EA}" srcOrd="0" destOrd="0" presId="urn:microsoft.com/office/officeart/2005/8/layout/hierarchy1"/>
    <dgm:cxn modelId="{E52F8A2C-5CDE-4EAF-9C82-4BA3A55C32D0}" type="presParOf" srcId="{3C4BCCCC-CEC2-45DA-B863-F44AA793E92D}" destId="{B74C2F64-1954-4D86-951F-65E03267CBE5}" srcOrd="1" destOrd="0" presId="urn:microsoft.com/office/officeart/2005/8/layout/hierarchy1"/>
    <dgm:cxn modelId="{4428DEA1-5E26-4E6E-B654-F740BEF9DF01}" type="presParOf" srcId="{3EA5F817-67FA-45B3-B0DF-862064A62A48}" destId="{F86410C9-8A15-40DF-9865-E3C675B13DB6}" srcOrd="1" destOrd="0" presId="urn:microsoft.com/office/officeart/2005/8/layout/hierarchy1"/>
    <dgm:cxn modelId="{AE100317-BF5C-43C1-9FC9-7DC35754B325}" type="presParOf" srcId="{03B72024-ED53-420A-AF8C-C651BE32ADD8}" destId="{5053246B-E9B7-402C-A218-BDC8EDC1F2D8}" srcOrd="2" destOrd="0" presId="urn:microsoft.com/office/officeart/2005/8/layout/hierarchy1"/>
    <dgm:cxn modelId="{A5F690D8-80B2-431A-BDF3-557C64497316}" type="presParOf" srcId="{03B72024-ED53-420A-AF8C-C651BE32ADD8}" destId="{4658DA57-8456-439F-92ED-36CC3D6D102F}" srcOrd="3" destOrd="0" presId="urn:microsoft.com/office/officeart/2005/8/layout/hierarchy1"/>
    <dgm:cxn modelId="{2D1FAE2C-1328-4207-8190-F2AE6681A5AB}" type="presParOf" srcId="{4658DA57-8456-439F-92ED-36CC3D6D102F}" destId="{F29A30E9-1CB3-448B-862C-546EF3C6D8FB}" srcOrd="0" destOrd="0" presId="urn:microsoft.com/office/officeart/2005/8/layout/hierarchy1"/>
    <dgm:cxn modelId="{ECA80AB6-FA34-43CD-82D4-9EE4E9560C3E}" type="presParOf" srcId="{F29A30E9-1CB3-448B-862C-546EF3C6D8FB}" destId="{345EAA6A-858A-4FE8-B52E-45EEB7E90405}" srcOrd="0" destOrd="0" presId="urn:microsoft.com/office/officeart/2005/8/layout/hierarchy1"/>
    <dgm:cxn modelId="{4603987E-F360-4DC5-9F19-88F6BF2D8F4B}" type="presParOf" srcId="{F29A30E9-1CB3-448B-862C-546EF3C6D8FB}" destId="{E2FBF78C-4EC7-4EFF-93B4-AEA4DBBCAC27}" srcOrd="1" destOrd="0" presId="urn:microsoft.com/office/officeart/2005/8/layout/hierarchy1"/>
    <dgm:cxn modelId="{399F73DC-84F4-44DC-A902-5C628E5D9D3A}" type="presParOf" srcId="{4658DA57-8456-439F-92ED-36CC3D6D102F}" destId="{A52B2922-82F7-418C-8319-27A4D0704147}" srcOrd="1" destOrd="0" presId="urn:microsoft.com/office/officeart/2005/8/layout/hierarchy1"/>
    <dgm:cxn modelId="{D281D145-5453-4620-97DF-DED0494C10B5}" type="presParOf" srcId="{A52B2922-82F7-418C-8319-27A4D0704147}" destId="{43266FE2-B644-4996-BE53-AD6117643E9B}" srcOrd="0" destOrd="0" presId="urn:microsoft.com/office/officeart/2005/8/layout/hierarchy1"/>
    <dgm:cxn modelId="{551170ED-9CDE-4234-8629-02E08E6864E2}" type="presParOf" srcId="{A52B2922-82F7-418C-8319-27A4D0704147}" destId="{FBA14964-F566-4EC3-9519-8B86EBF45390}" srcOrd="1" destOrd="0" presId="urn:microsoft.com/office/officeart/2005/8/layout/hierarchy1"/>
    <dgm:cxn modelId="{65DF389C-52BA-4382-AEE7-5DD59FD15907}" type="presParOf" srcId="{FBA14964-F566-4EC3-9519-8B86EBF45390}" destId="{C58F0085-B3DE-4A08-9152-6F7F689188F9}" srcOrd="0" destOrd="0" presId="urn:microsoft.com/office/officeart/2005/8/layout/hierarchy1"/>
    <dgm:cxn modelId="{2F93C083-747C-43D7-9541-25B3C0795ED9}" type="presParOf" srcId="{C58F0085-B3DE-4A08-9152-6F7F689188F9}" destId="{21F80B15-EB50-46AE-9DB5-E6454AA68E36}" srcOrd="0" destOrd="0" presId="urn:microsoft.com/office/officeart/2005/8/layout/hierarchy1"/>
    <dgm:cxn modelId="{7E198E95-DCFC-4FC1-B5BC-7E629F9FA16D}" type="presParOf" srcId="{C58F0085-B3DE-4A08-9152-6F7F689188F9}" destId="{C0330306-DB9B-43C5-9E89-50298489AE42}" srcOrd="1" destOrd="0" presId="urn:microsoft.com/office/officeart/2005/8/layout/hierarchy1"/>
    <dgm:cxn modelId="{E020B229-B47C-40D0-9760-F6C8C7887177}" type="presParOf" srcId="{FBA14964-F566-4EC3-9519-8B86EBF45390}" destId="{C6EF7970-7ED7-4CFE-BA3F-816413FA03B7}" srcOrd="1" destOrd="0" presId="urn:microsoft.com/office/officeart/2005/8/layout/hierarchy1"/>
    <dgm:cxn modelId="{BF6ED528-A662-461A-BD28-4C67D9192119}" type="presParOf" srcId="{03B72024-ED53-420A-AF8C-C651BE32ADD8}" destId="{6B26B5B9-C23B-4FAA-8C36-A7602FF74FF2}" srcOrd="4" destOrd="0" presId="urn:microsoft.com/office/officeart/2005/8/layout/hierarchy1"/>
    <dgm:cxn modelId="{D6FC6D68-5CD5-4BF0-B711-9EFD6297DB2E}" type="presParOf" srcId="{03B72024-ED53-420A-AF8C-C651BE32ADD8}" destId="{6F29826B-7C8E-4BB0-A89A-7021AADBC508}" srcOrd="5" destOrd="0" presId="urn:microsoft.com/office/officeart/2005/8/layout/hierarchy1"/>
    <dgm:cxn modelId="{F4B4B16E-7733-4964-A60F-423E64A7535E}" type="presParOf" srcId="{6F29826B-7C8E-4BB0-A89A-7021AADBC508}" destId="{AD72A1BD-682C-4315-B395-E52A1EADB882}" srcOrd="0" destOrd="0" presId="urn:microsoft.com/office/officeart/2005/8/layout/hierarchy1"/>
    <dgm:cxn modelId="{CE7EF89F-470C-403F-9D7D-4643FB59BDD8}" type="presParOf" srcId="{AD72A1BD-682C-4315-B395-E52A1EADB882}" destId="{E41512A8-4AC1-483A-A390-48C7ADA61F80}" srcOrd="0" destOrd="0" presId="urn:microsoft.com/office/officeart/2005/8/layout/hierarchy1"/>
    <dgm:cxn modelId="{E8ADB455-A853-46C6-A584-543D28CEC523}" type="presParOf" srcId="{AD72A1BD-682C-4315-B395-E52A1EADB882}" destId="{BE8B2B8D-B8AE-4559-B58B-61E42290D35A}" srcOrd="1" destOrd="0" presId="urn:microsoft.com/office/officeart/2005/8/layout/hierarchy1"/>
    <dgm:cxn modelId="{3E310951-7FC7-4DD9-8046-8EF0E3CB3300}" type="presParOf" srcId="{6F29826B-7C8E-4BB0-A89A-7021AADBC508}" destId="{69CC0173-2B27-416D-8894-1A4A053B0BFB}" srcOrd="1" destOrd="0" presId="urn:microsoft.com/office/officeart/2005/8/layout/hierarchy1"/>
    <dgm:cxn modelId="{92C85D69-2C39-4AA5-9D35-5296DE1AD979}" type="presParOf" srcId="{69CC0173-2B27-416D-8894-1A4A053B0BFB}" destId="{BE34E2BA-6F21-4EE3-BFB0-61F28529DF95}" srcOrd="0" destOrd="0" presId="urn:microsoft.com/office/officeart/2005/8/layout/hierarchy1"/>
    <dgm:cxn modelId="{30C33035-C639-4C76-ACCC-DC03EB302AEB}" type="presParOf" srcId="{69CC0173-2B27-416D-8894-1A4A053B0BFB}" destId="{48237BBF-D2BC-4BC4-A1CA-EB0DB4AB8012}" srcOrd="1" destOrd="0" presId="urn:microsoft.com/office/officeart/2005/8/layout/hierarchy1"/>
    <dgm:cxn modelId="{35598E5B-4775-467D-999F-166B7878974C}" type="presParOf" srcId="{48237BBF-D2BC-4BC4-A1CA-EB0DB4AB8012}" destId="{717E9BAB-4B42-49B4-AEA4-685374174309}" srcOrd="0" destOrd="0" presId="urn:microsoft.com/office/officeart/2005/8/layout/hierarchy1"/>
    <dgm:cxn modelId="{12915C77-1122-403B-B1FA-1C957FE0350D}" type="presParOf" srcId="{717E9BAB-4B42-49B4-AEA4-685374174309}" destId="{F925D639-EAB3-4002-85C5-6DF4125D778E}" srcOrd="0" destOrd="0" presId="urn:microsoft.com/office/officeart/2005/8/layout/hierarchy1"/>
    <dgm:cxn modelId="{18D229DA-0872-464E-9428-0344523D827F}" type="presParOf" srcId="{717E9BAB-4B42-49B4-AEA4-685374174309}" destId="{678EE277-716A-466B-BEE0-270A72C6D35C}" srcOrd="1" destOrd="0" presId="urn:microsoft.com/office/officeart/2005/8/layout/hierarchy1"/>
    <dgm:cxn modelId="{92AA252C-1563-4566-B395-63B6DC8B2D78}" type="presParOf" srcId="{48237BBF-D2BC-4BC4-A1CA-EB0DB4AB8012}" destId="{4B34BE95-BDF5-41E2-B9AF-AD256F5C9A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4E2BA-6F21-4EE3-BFB0-61F28529DF95}">
      <dsp:nvSpPr>
        <dsp:cNvPr id="0" name=""/>
        <dsp:cNvSpPr/>
      </dsp:nvSpPr>
      <dsp:spPr>
        <a:xfrm>
          <a:off x="6966281" y="2893275"/>
          <a:ext cx="91440" cy="41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88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6B26B5B9-C23B-4FAA-8C36-A7602FF74FF2}">
      <dsp:nvSpPr>
        <dsp:cNvPr id="0" name=""/>
        <dsp:cNvSpPr/>
      </dsp:nvSpPr>
      <dsp:spPr>
        <a:xfrm>
          <a:off x="4359682" y="1171368"/>
          <a:ext cx="2652318" cy="437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54"/>
              </a:lnTo>
              <a:lnTo>
                <a:pt x="2652318" y="303954"/>
              </a:lnTo>
              <a:lnTo>
                <a:pt x="2652318" y="43738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43266FE2-B644-4996-BE53-AD6117643E9B}">
      <dsp:nvSpPr>
        <dsp:cNvPr id="0" name=""/>
        <dsp:cNvSpPr/>
      </dsp:nvSpPr>
      <dsp:spPr>
        <a:xfrm>
          <a:off x="4326003" y="2893275"/>
          <a:ext cx="91440" cy="41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3246B-E9B7-402C-A218-BDC8EDC1F2D8}">
      <dsp:nvSpPr>
        <dsp:cNvPr id="0" name=""/>
        <dsp:cNvSpPr/>
      </dsp:nvSpPr>
      <dsp:spPr>
        <a:xfrm>
          <a:off x="4313962" y="1171368"/>
          <a:ext cx="91440" cy="437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954"/>
              </a:lnTo>
              <a:lnTo>
                <a:pt x="57760" y="303954"/>
              </a:lnTo>
              <a:lnTo>
                <a:pt x="57760" y="43738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C59C695-570F-4740-8421-FBC3F92AC6F6}">
      <dsp:nvSpPr>
        <dsp:cNvPr id="0" name=""/>
        <dsp:cNvSpPr/>
      </dsp:nvSpPr>
      <dsp:spPr>
        <a:xfrm>
          <a:off x="1683363" y="2893275"/>
          <a:ext cx="91440" cy="396839"/>
        </a:xfrm>
        <a:custGeom>
          <a:avLst/>
          <a:gdLst/>
          <a:ahLst/>
          <a:cxnLst/>
          <a:rect l="0" t="0" r="0" b="0"/>
          <a:pathLst>
            <a:path>
              <a:moveTo>
                <a:pt x="48082" y="0"/>
              </a:moveTo>
              <a:lnTo>
                <a:pt x="48082" y="263410"/>
              </a:lnTo>
              <a:lnTo>
                <a:pt x="45720" y="263410"/>
              </a:lnTo>
              <a:lnTo>
                <a:pt x="45720" y="39683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8F93A77-1220-4EA5-B80A-C01C99E5911D}">
      <dsp:nvSpPr>
        <dsp:cNvPr id="0" name=""/>
        <dsp:cNvSpPr/>
      </dsp:nvSpPr>
      <dsp:spPr>
        <a:xfrm>
          <a:off x="1731446" y="1171368"/>
          <a:ext cx="2628236" cy="437383"/>
        </a:xfrm>
        <a:custGeom>
          <a:avLst/>
          <a:gdLst/>
          <a:ahLst/>
          <a:cxnLst/>
          <a:rect l="0" t="0" r="0" b="0"/>
          <a:pathLst>
            <a:path>
              <a:moveTo>
                <a:pt x="2628236" y="0"/>
              </a:moveTo>
              <a:lnTo>
                <a:pt x="2628236" y="303954"/>
              </a:lnTo>
              <a:lnTo>
                <a:pt x="0" y="303954"/>
              </a:lnTo>
              <a:lnTo>
                <a:pt x="0" y="43738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18DF6856-BAFE-486C-9882-5D234B48F043}">
      <dsp:nvSpPr>
        <dsp:cNvPr id="0" name=""/>
        <dsp:cNvSpPr/>
      </dsp:nvSpPr>
      <dsp:spPr>
        <a:xfrm>
          <a:off x="1099520" y="-16216"/>
          <a:ext cx="6520323" cy="11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62253-C142-4AE9-8B4D-A11D15553179}">
      <dsp:nvSpPr>
        <dsp:cNvPr id="0" name=""/>
        <dsp:cNvSpPr/>
      </dsp:nvSpPr>
      <dsp:spPr>
        <a:xfrm>
          <a:off x="1259555" y="135816"/>
          <a:ext cx="6520323" cy="11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Медико-социально-педагогическая помощь</a:t>
          </a:r>
          <a:endParaRPr lang="ru-RU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4338" y="170599"/>
        <a:ext cx="6450757" cy="1118019"/>
      </dsp:txXfrm>
    </dsp:sp>
    <dsp:sp modelId="{3FA8A179-F70A-4D76-AFC7-95B237EBAEED}">
      <dsp:nvSpPr>
        <dsp:cNvPr id="0" name=""/>
        <dsp:cNvSpPr/>
      </dsp:nvSpPr>
      <dsp:spPr>
        <a:xfrm>
          <a:off x="676556" y="1608751"/>
          <a:ext cx="2109779" cy="12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208EA-FBDE-4969-AFB5-B56B4156138F}">
      <dsp:nvSpPr>
        <dsp:cNvPr id="0" name=""/>
        <dsp:cNvSpPr/>
      </dsp:nvSpPr>
      <dsp:spPr>
        <a:xfrm>
          <a:off x="836590" y="1760784"/>
          <a:ext cx="2109779" cy="1284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Медицинское направление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212" y="1798406"/>
        <a:ext cx="2034535" cy="1209279"/>
      </dsp:txXfrm>
    </dsp:sp>
    <dsp:sp modelId="{C754E790-67F3-407F-BFFC-2332B8DCB1EA}">
      <dsp:nvSpPr>
        <dsp:cNvPr id="0" name=""/>
        <dsp:cNvSpPr/>
      </dsp:nvSpPr>
      <dsp:spPr>
        <a:xfrm>
          <a:off x="557586" y="3290114"/>
          <a:ext cx="2342994" cy="1248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2F64-1954-4D86-951F-65E03267CBE5}">
      <dsp:nvSpPr>
        <dsp:cNvPr id="0" name=""/>
        <dsp:cNvSpPr/>
      </dsp:nvSpPr>
      <dsp:spPr>
        <a:xfrm>
          <a:off x="717621" y="3442146"/>
          <a:ext cx="2342994" cy="124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Медико-просветительская работа;</a:t>
          </a:r>
          <a:b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</a:b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Санитарно-просветительская работа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754186" y="3478711"/>
        <a:ext cx="2269864" cy="1175303"/>
      </dsp:txXfrm>
    </dsp:sp>
    <dsp:sp modelId="{345EAA6A-858A-4FE8-B52E-45EEB7E90405}">
      <dsp:nvSpPr>
        <dsp:cNvPr id="0" name=""/>
        <dsp:cNvSpPr/>
      </dsp:nvSpPr>
      <dsp:spPr>
        <a:xfrm>
          <a:off x="3106404" y="1608751"/>
          <a:ext cx="2530637" cy="12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BF78C-4EC7-4EFF-93B4-AEA4DBBCAC27}">
      <dsp:nvSpPr>
        <dsp:cNvPr id="0" name=""/>
        <dsp:cNvSpPr/>
      </dsp:nvSpPr>
      <dsp:spPr>
        <a:xfrm>
          <a:off x="3266438" y="1760784"/>
          <a:ext cx="2530637" cy="1284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Педагогическое направление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4060" y="1798406"/>
        <a:ext cx="2455393" cy="1209279"/>
      </dsp:txXfrm>
    </dsp:sp>
    <dsp:sp modelId="{21F80B15-EB50-46AE-9DB5-E6454AA68E36}">
      <dsp:nvSpPr>
        <dsp:cNvPr id="0" name=""/>
        <dsp:cNvSpPr/>
      </dsp:nvSpPr>
      <dsp:spPr>
        <a:xfrm>
          <a:off x="3255368" y="3312165"/>
          <a:ext cx="2232709" cy="100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30306-DB9B-43C5-9E89-50298489AE42}">
      <dsp:nvSpPr>
        <dsp:cNvPr id="0" name=""/>
        <dsp:cNvSpPr/>
      </dsp:nvSpPr>
      <dsp:spPr>
        <a:xfrm>
          <a:off x="3415402" y="3464197"/>
          <a:ext cx="2232709" cy="100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/>
            </a:rPr>
            <a:t>Просветительская работа;</a:t>
          </a:r>
        </a:p>
      </dsp:txBody>
      <dsp:txXfrm>
        <a:off x="3444858" y="3493653"/>
        <a:ext cx="2173797" cy="946796"/>
      </dsp:txXfrm>
    </dsp:sp>
    <dsp:sp modelId="{E41512A8-4AC1-483A-A390-48C7ADA61F80}">
      <dsp:nvSpPr>
        <dsp:cNvPr id="0" name=""/>
        <dsp:cNvSpPr/>
      </dsp:nvSpPr>
      <dsp:spPr>
        <a:xfrm>
          <a:off x="5957111" y="1608751"/>
          <a:ext cx="2109779" cy="12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2B8D-B8AE-4559-B58B-61E42290D35A}">
      <dsp:nvSpPr>
        <dsp:cNvPr id="0" name=""/>
        <dsp:cNvSpPr/>
      </dsp:nvSpPr>
      <dsp:spPr>
        <a:xfrm>
          <a:off x="6117145" y="1760784"/>
          <a:ext cx="2109779" cy="1284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направление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4767" y="1798406"/>
        <a:ext cx="2034535" cy="1209279"/>
      </dsp:txXfrm>
    </dsp:sp>
    <dsp:sp modelId="{F925D639-EAB3-4002-85C5-6DF4125D778E}">
      <dsp:nvSpPr>
        <dsp:cNvPr id="0" name=""/>
        <dsp:cNvSpPr/>
      </dsp:nvSpPr>
      <dsp:spPr>
        <a:xfrm>
          <a:off x="6070686" y="3312165"/>
          <a:ext cx="1882628" cy="1005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E277-716A-466B-BEE0-270A72C6D35C}">
      <dsp:nvSpPr>
        <dsp:cNvPr id="0" name=""/>
        <dsp:cNvSpPr/>
      </dsp:nvSpPr>
      <dsp:spPr>
        <a:xfrm>
          <a:off x="6230721" y="3464197"/>
          <a:ext cx="1882628" cy="100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Социальная реабилитация и адаптация, профориентация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6260177" y="3493653"/>
        <a:ext cx="1823716" cy="94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41A0-529E-4BCA-870C-5F5D7A77A89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04AF-5B92-4F68-853D-1800E1ABE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8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04AF-5B92-4F68-853D-1800E1ABE7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7FCDF-11C6-485A-9A5C-89C1EBAAD085}" type="datetimeFigureOut">
              <a:rPr lang="ru-RU" smtClean="0"/>
              <a:pPr/>
              <a:t>25.04.2013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E87BA4-D57F-40A9-9D9F-C03C84BEF4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картинки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786">
            <a:off x="387358" y="4018176"/>
            <a:ext cx="22764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эмле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531278" cy="14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05400"/>
            <a:ext cx="8496943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Директор – 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Татьяна Николаевна 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Мурзинова</a:t>
            </a:r>
            <a:endParaRPr lang="ru-RU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1428736"/>
            <a:ext cx="8928992" cy="321471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4000"/>
              </a:lnSpc>
              <a:buNone/>
            </a:pPr>
            <a:r>
              <a:rPr lang="ru-RU" sz="3600" b="1" dirty="0">
                <a:solidFill>
                  <a:schemeClr val="tx1"/>
                </a:solidFill>
                <a:latin typeface="Arial Narrow" pitchFamily="34" charset="0"/>
              </a:rPr>
              <a:t>Государственное бюджетное </a:t>
            </a: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</a:rPr>
              <a:t>учреждение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Narrow" pitchFamily="34" charset="0"/>
              </a:rPr>
              <a:t>«Специализированный дом ребенка №</a:t>
            </a: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</a:rPr>
              <a:t>22»</a:t>
            </a:r>
            <a:r>
              <a:rPr lang="ru-RU" sz="36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 Narrow" pitchFamily="34" charset="0"/>
              </a:rPr>
              <a:t>Департамента </a:t>
            </a: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</a:rPr>
              <a:t>социальной защиты населения города Москвы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Mosc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863787" cy="1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pic>
        <p:nvPicPr>
          <p:cNvPr id="1030" name="Picture 6" descr="C:\Users\Дмитрий\Desktop\DOM_12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503">
            <a:off x="6366181" y="4086828"/>
            <a:ext cx="2475471" cy="177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571536" y="642918"/>
            <a:ext cx="9358346" cy="1428760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smtClean="0"/>
              <a:t>Наши партнёры</a:t>
            </a:r>
            <a:endParaRPr lang="ru-RU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642910" y="2000240"/>
            <a:ext cx="7786742" cy="41891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Университетский образовательный округ Московского городского психолого-педагогического университета;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 «Цвет жизни»;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некоммерческая организация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Кидсейв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Интернейшнл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организация «Вверх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РОО «Общество Детям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РОО «Солнечные дети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Кризисный 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2428868"/>
            <a:ext cx="8143932" cy="3474720"/>
          </a:xfrm>
        </p:spPr>
        <p:txBody>
          <a:bodyPr>
            <a:normAutofit/>
          </a:bodyPr>
          <a:lstStyle/>
          <a:p>
            <a:pPr marL="45720" indent="0" algn="just">
              <a:lnSpc>
                <a:spcPts val="32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Деятельность кризисного  центра  направлена на профилактику отказов от материнства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предупреждение детской смертности, помощь юным беременным женщинам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матерям, оказавшимся в трудной жизненной ситуации.</a:t>
            </a: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Участники программы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отделение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643050"/>
            <a:ext cx="33575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Отделение «Маленькая мама»</a:t>
            </a: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rot="10800000" flipV="1">
            <a:off x="2250266" y="1214422"/>
            <a:ext cx="1393041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1214422"/>
            <a:ext cx="157163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одержимое 22"/>
          <p:cNvSpPr>
            <a:spLocks noGrp="1"/>
          </p:cNvSpPr>
          <p:nvPr>
            <p:ph sz="quarter" idx="13"/>
          </p:nvPr>
        </p:nvSpPr>
        <p:spPr>
          <a:xfrm>
            <a:off x="142844" y="2500306"/>
            <a:ext cx="4429156" cy="4071966"/>
          </a:xfrm>
        </p:spPr>
        <p:txBody>
          <a:bodyPr/>
          <a:lstStyle/>
          <a:p>
            <a:pPr>
              <a:buClr>
                <a:srgbClr val="0070C0"/>
              </a:buClr>
              <a:buNone/>
            </a:pPr>
            <a:r>
              <a:rPr lang="ru-RU" dirty="0" smtClean="0"/>
              <a:t>	Дети оставшиеся без попечения родителей,</a:t>
            </a:r>
            <a:br>
              <a:rPr lang="ru-RU" dirty="0" smtClean="0"/>
            </a:br>
            <a:r>
              <a:rPr lang="ru-RU" dirty="0" smtClean="0"/>
              <a:t>и временное размещение детей до выхода распорядительных документов о возможности проживания с родителями (законными представителями).</a:t>
            </a:r>
            <a:endParaRPr lang="ru-RU" dirty="0"/>
          </a:p>
        </p:txBody>
      </p:sp>
      <p:sp>
        <p:nvSpPr>
          <p:cNvPr id="24" name="Содержимое 22"/>
          <p:cNvSpPr txBox="1">
            <a:spLocks/>
          </p:cNvSpPr>
          <p:nvPr/>
        </p:nvSpPr>
        <p:spPr>
          <a:xfrm>
            <a:off x="4643438" y="2500306"/>
            <a:ext cx="428628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 dirty="0" smtClean="0"/>
              <a:t>Несовершеннолетние беременные, несовершеннолетние матери</a:t>
            </a:r>
            <a:br>
              <a:rPr lang="ru-RU" sz="2200" dirty="0" smtClean="0"/>
            </a:br>
            <a:r>
              <a:rPr lang="ru-RU" sz="2200" dirty="0" smtClean="0"/>
              <a:t>с детьми имеющие регистрацию в городе Москве, оказавшиеся в социально-опасном положении.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\\DLINK-041BF4\Volume_1\ДР-2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175351" cy="119544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600" i="1" dirty="0" smtClean="0"/>
              <a:t>Основная задача</a:t>
            </a:r>
            <a:r>
              <a:rPr lang="ru-RU" sz="4600" dirty="0" smtClean="0">
                <a:effectLst/>
              </a:rPr>
              <a:t> </a:t>
            </a:r>
            <a:r>
              <a:rPr lang="ru-RU" sz="4600" dirty="0">
                <a:effectLst/>
              </a:rPr>
              <a:t/>
            </a:r>
            <a:br>
              <a:rPr lang="ru-RU" sz="4600" dirty="0">
                <a:effectLst/>
              </a:rPr>
            </a:br>
            <a:endParaRPr lang="ru-RU" sz="46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357290" y="64291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57158" y="2500306"/>
            <a:ext cx="8358246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Создание условий, способствующих  нормальному течению беременности,  развитию навыков позитивного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ответственного материнства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несовершеннолетних беременных и мам.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571536" y="642918"/>
            <a:ext cx="9358346" cy="142876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i="1" dirty="0" smtClean="0"/>
              <a:t>Направления деятельности</a:t>
            </a:r>
            <a:endParaRPr lang="ru-RU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642910" y="2000240"/>
            <a:ext cx="7786742" cy="41891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Содержание и оказание медико-социально-педагогической помощи;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Предоставление временного проживания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стационаре, содержание и оказание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–социально -педагогической помощи несовершеннолетним женщинам с детьми.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\\DLINK-041BF4\Volume_1\Фото и видео 2012\25.01.12 СОБИРАЮТ ПАЗЛ\P104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2487594" cy="1865506"/>
          </a:xfrm>
          <a:prstGeom prst="rect">
            <a:avLst/>
          </a:prstGeom>
          <a:noFill/>
        </p:spPr>
      </p:pic>
      <p:pic>
        <p:nvPicPr>
          <p:cNvPr id="1028" name="Picture 4" descr="\\DLINK-041BF4\Volume_1\Фото и видео 2012\28.04.12 Яблоневая аллея\DSC_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2696451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42844" y="1428736"/>
          <a:ext cx="878687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Задачи по отделениям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78592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отделение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1643050"/>
            <a:ext cx="33575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Отделение «Маленькая мама»</a:t>
            </a: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rot="10800000" flipV="1">
            <a:off x="2250266" y="1214422"/>
            <a:ext cx="1393041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1214422"/>
            <a:ext cx="157163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одержимое 22"/>
          <p:cNvSpPr>
            <a:spLocks noGrp="1"/>
          </p:cNvSpPr>
          <p:nvPr>
            <p:ph sz="quarter" idx="13"/>
          </p:nvPr>
        </p:nvSpPr>
        <p:spPr>
          <a:xfrm>
            <a:off x="357158" y="2500306"/>
            <a:ext cx="4071966" cy="4071966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ru-RU" dirty="0" smtClean="0"/>
              <a:t>Реализация права ребенка на проживание и воспитание в семье;</a:t>
            </a:r>
          </a:p>
          <a:p>
            <a:pPr>
              <a:buClr>
                <a:srgbClr val="0070C0"/>
              </a:buClr>
            </a:pPr>
            <a:r>
              <a:rPr lang="ru-RU" dirty="0" smtClean="0"/>
              <a:t>Содействие в развитии и воспитании детей согласно из физическим и умственным способностям;</a:t>
            </a:r>
          </a:p>
          <a:p>
            <a:pPr>
              <a:buClr>
                <a:srgbClr val="0070C0"/>
              </a:buClr>
            </a:pPr>
            <a:r>
              <a:rPr lang="ru-RU" dirty="0" smtClean="0"/>
              <a:t>Представление интересов ребенка при защите его прав и законных интересов.</a:t>
            </a:r>
            <a:endParaRPr lang="ru-RU" dirty="0"/>
          </a:p>
        </p:txBody>
      </p:sp>
      <p:sp>
        <p:nvSpPr>
          <p:cNvPr id="24" name="Содержимое 22"/>
          <p:cNvSpPr txBox="1">
            <a:spLocks/>
          </p:cNvSpPr>
          <p:nvPr/>
        </p:nvSpPr>
        <p:spPr>
          <a:xfrm>
            <a:off x="4643438" y="2500306"/>
            <a:ext cx="4071966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Профилактика социального сиротства с целью сохранения биологической семьи;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Предоставление временного проживания;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Оказание Медико-социально-педагогической помощи.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LINK-041BF4\Volume_1\ДР-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0"/>
            <a:ext cx="8429652" cy="6844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Перспективные</a:t>
            </a:r>
            <a:br>
              <a:rPr lang="ru-RU" dirty="0" smtClean="0"/>
            </a:br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28596" y="1857364"/>
            <a:ext cx="8429684" cy="47863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Социальный патронат - социально-педагогическая помощь по предоставлению услуг отдельным гражданам или группам населения для преодоления их жизненных трудностей и адаптации их в обществе.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Постинтернатный</a:t>
            </a:r>
            <a:r>
              <a:rPr lang="ru-RU" sz="2400" dirty="0" smtClean="0"/>
              <a:t> патронат-комплекс мероприятий, направленных на социальную адаптацию выпускников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Консультирование - оказание психологической</a:t>
            </a:r>
            <a:br>
              <a:rPr lang="ru-RU" sz="2400" dirty="0" smtClean="0"/>
            </a:br>
            <a:r>
              <a:rPr lang="ru-RU" sz="2400" dirty="0" smtClean="0"/>
              <a:t>и социально-консультативной помощи воспитанникам учреждения, выпускникам и опекунам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Сопровождение – построение индивидуального подхода к воспитанникам и опекунам.</a:t>
            </a:r>
          </a:p>
        </p:txBody>
      </p:sp>
    </p:spTree>
    <p:extLst>
      <p:ext uri="{BB962C8B-B14F-4D97-AF65-F5344CB8AC3E}">
        <p14:creationId xmlns:p14="http://schemas.microsoft.com/office/powerpoint/2010/main" val="1104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514">
            <a:off x="354906" y="444228"/>
            <a:ext cx="2889624" cy="191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5366560" cy="596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Экологическая акция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Яблоневый цвет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8992" y="1142984"/>
            <a:ext cx="3976970" cy="1338050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1800" dirty="0" smtClean="0"/>
              <a:t>Воспитанницы и </a:t>
            </a:r>
            <a:r>
              <a:rPr lang="ru-RU" sz="1800" dirty="0"/>
              <a:t>их </a:t>
            </a:r>
            <a:r>
              <a:rPr lang="ru-RU" sz="1800" dirty="0" smtClean="0"/>
              <a:t>маленькие детки оставили </a:t>
            </a:r>
            <a:r>
              <a:rPr lang="ru-RU" sz="1800" dirty="0"/>
              <a:t>наглядную память о себе</a:t>
            </a:r>
            <a:r>
              <a:rPr lang="ru-RU" sz="1800" dirty="0" smtClean="0"/>
              <a:t>. </a:t>
            </a:r>
          </a:p>
          <a:p>
            <a:pPr marL="45720" indent="0" algn="just">
              <a:buNone/>
            </a:pPr>
            <a:r>
              <a:rPr lang="ru-RU" sz="1800" dirty="0" smtClean="0"/>
              <a:t>Девушки участвовали </a:t>
            </a:r>
            <a:r>
              <a:rPr lang="ru-RU" sz="1800" dirty="0"/>
              <a:t>в создании именной аллеи яблоневых деревьев, названных </a:t>
            </a:r>
            <a:r>
              <a:rPr lang="ru-RU" sz="1800" dirty="0" smtClean="0"/>
              <a:t>в честь </a:t>
            </a:r>
            <a:r>
              <a:rPr lang="ru-RU" sz="1800" dirty="0"/>
              <a:t>их детишек. </a:t>
            </a:r>
          </a:p>
        </p:txBody>
      </p:sp>
      <p:pic>
        <p:nvPicPr>
          <p:cNvPr id="4" name="Picture 2" descr="C:\Users\Дмитрий\Desktop\DOM_1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85728"/>
            <a:ext cx="1264710" cy="21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85720" y="2714620"/>
            <a:ext cx="86439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-500098" y="2714620"/>
            <a:ext cx="5366560" cy="5960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Спортивная акция</a:t>
            </a:r>
            <a:b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«О спорт – ты жизнь!»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857496"/>
            <a:ext cx="3515323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6248" y="392906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 smtClean="0"/>
              <a:t>Специалисты поведали девочкам о том, как с детства грамотно приобщать их детишек к спорту. </a:t>
            </a:r>
            <a:endParaRPr lang="ru-RU" sz="1500" dirty="0"/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78">
            <a:off x="327364" y="3851349"/>
            <a:ext cx="1632549" cy="10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86190"/>
            <a:ext cx="13223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85720" y="5072074"/>
            <a:ext cx="86439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857356" y="5643578"/>
            <a:ext cx="5366560" cy="5960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Международный день семьи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51">
            <a:off x="573634" y="5328033"/>
            <a:ext cx="950022" cy="137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234538"/>
            <a:ext cx="1285884" cy="14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1119</TotalTime>
  <Words>269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Государственное бюджетное учреждение «Специализированный дом ребенка №22» Департамента социальной защиты населения города Москвы </vt:lpstr>
      <vt:lpstr>Кризисный центр</vt:lpstr>
      <vt:lpstr>Участники программы</vt:lpstr>
      <vt:lpstr>Основная задача  </vt:lpstr>
      <vt:lpstr>Направления деятельности</vt:lpstr>
      <vt:lpstr>Презентация PowerPoint</vt:lpstr>
      <vt:lpstr>Задачи по отделениям</vt:lpstr>
      <vt:lpstr>Перспективные направления</vt:lpstr>
      <vt:lpstr>Экологическая акция  «Яблоневый цвет»</vt:lpstr>
      <vt:lpstr>Наши партнёры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Пользователь Windows</cp:lastModifiedBy>
  <cp:revision>95</cp:revision>
  <dcterms:created xsi:type="dcterms:W3CDTF">2012-05-02T10:36:48Z</dcterms:created>
  <dcterms:modified xsi:type="dcterms:W3CDTF">2013-04-25T06:26:30Z</dcterms:modified>
</cp:coreProperties>
</file>